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64" r:id="rId6"/>
    <p:sldId id="262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90"/>
  </p:normalViewPr>
  <p:slideViewPr>
    <p:cSldViewPr snapToGrid="0" snapToObjects="1">
      <p:cViewPr varScale="1">
        <p:scale>
          <a:sx n="105" d="100"/>
          <a:sy n="105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marttravel-app.com.s3-website-ap-southeast-1.amazonaws.com/" TargetMode="External"/><Relationship Id="rId2" Type="http://schemas.openxmlformats.org/officeDocument/2006/relationships/hyperlink" Target="https://github.com/fernandokarnagi/smarttrave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4C347-10BB-2F43-AD4D-E91C72AC02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Smart Travel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F79807-6AE9-BE4C-A50C-151E103E37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Building a Smart Traveler Community</a:t>
            </a:r>
          </a:p>
        </p:txBody>
      </p:sp>
    </p:spTree>
    <p:extLst>
      <p:ext uri="{BB962C8B-B14F-4D97-AF65-F5344CB8AC3E}">
        <p14:creationId xmlns:p14="http://schemas.microsoft.com/office/powerpoint/2010/main" val="2000431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your route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9EB4B3-EC2F-8443-930B-4824F9C44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231" y="2160588"/>
            <a:ext cx="6901575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62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To promote a variety of transport options, based on: shortest distance, fastest route, type of transport and disability friendliness.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99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BC39-15C2-CD43-A79F-5F7EC6409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5F4C4-63AE-DD44-A766-4EAAFFC18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SG" dirty="0"/>
              <a:t>Public website and app introduction</a:t>
            </a:r>
          </a:p>
          <a:p>
            <a:r>
              <a:rPr lang="en-SG" dirty="0"/>
              <a:t>Travel assistance, with the following steps:</a:t>
            </a:r>
          </a:p>
          <a:p>
            <a:pPr lvl="1"/>
            <a:r>
              <a:rPr lang="en-SG" dirty="0"/>
              <a:t>tell your current location</a:t>
            </a:r>
          </a:p>
          <a:p>
            <a:pPr lvl="1"/>
            <a:r>
              <a:rPr lang="en-SG" dirty="0"/>
              <a:t>tell your destination</a:t>
            </a:r>
          </a:p>
          <a:p>
            <a:pPr lvl="1"/>
            <a:r>
              <a:rPr lang="en-SG" dirty="0"/>
              <a:t>tell your preferred choice of travel: by shortest time, fastest route, type of transport, and disability friendliness.</a:t>
            </a:r>
          </a:p>
          <a:p>
            <a:pPr lvl="1"/>
            <a:r>
              <a:rPr lang="en-SG" dirty="0"/>
              <a:t>system will recommend few options: public bus, public train, private hire bus (shuttle bus), public registered taxi, online taxi (such as Grab, Uber), shared bicycle, or even walk</a:t>
            </a:r>
          </a:p>
          <a:p>
            <a:pPr lvl="1"/>
            <a:r>
              <a:rPr lang="en-SG" dirty="0"/>
              <a:t>choose your preferred mode</a:t>
            </a:r>
          </a:p>
          <a:p>
            <a:pPr lvl="1"/>
            <a:r>
              <a:rPr lang="en-SG" dirty="0"/>
              <a:t>system will show the details of travel, for example: what time to catch bus, from which bus stop, how to get there, total cost, etc.</a:t>
            </a:r>
          </a:p>
          <a:p>
            <a:r>
              <a:rPr lang="en-SG" dirty="0"/>
              <a:t>Register to become a member</a:t>
            </a:r>
          </a:p>
          <a:p>
            <a:r>
              <a:rPr lang="en-SG" dirty="0"/>
              <a:t>For member: save travel as favourite, see travel history, buy ticket, travel booking</a:t>
            </a:r>
          </a:p>
          <a:p>
            <a:r>
              <a:rPr lang="en-SG" dirty="0"/>
              <a:t>For admin: Administrative functions, like users management, etc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656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What makes our app special? Here are few killer features which differentiate us with followers / others:</a:t>
            </a:r>
          </a:p>
          <a:p>
            <a:pPr lvl="1"/>
            <a:r>
              <a:rPr lang="en-SG" dirty="0"/>
              <a:t>Integration with external transport providers</a:t>
            </a:r>
          </a:p>
          <a:p>
            <a:pPr lvl="1"/>
            <a:r>
              <a:rPr lang="en-SG" dirty="0"/>
              <a:t>One single to manage my transport, which includes my travel history, ticket purchase, and booking</a:t>
            </a:r>
          </a:p>
          <a:p>
            <a:pPr lvl="1"/>
            <a:r>
              <a:rPr lang="en-SG" dirty="0"/>
              <a:t>Recommendation engine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598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SG" dirty="0"/>
              <a:t>Web </a:t>
            </a:r>
            <a:r>
              <a:rPr lang="en-SG" dirty="0" err="1"/>
              <a:t>FrontEnd</a:t>
            </a:r>
            <a:r>
              <a:rPr lang="en-SG" dirty="0"/>
              <a:t>: ReactJS</a:t>
            </a:r>
          </a:p>
          <a:p>
            <a:r>
              <a:rPr lang="en-SG" dirty="0"/>
              <a:t>Mobile Web: ReactJS</a:t>
            </a:r>
          </a:p>
          <a:p>
            <a:r>
              <a:rPr lang="en-SG" dirty="0"/>
              <a:t>API gateway: AWS API Gateway</a:t>
            </a:r>
          </a:p>
          <a:p>
            <a:r>
              <a:rPr lang="en-SG" dirty="0"/>
              <a:t>Backend microservices: AWS Lambda</a:t>
            </a:r>
          </a:p>
          <a:p>
            <a:r>
              <a:rPr lang="en-SG" dirty="0"/>
              <a:t>Database: AWS RDS</a:t>
            </a:r>
          </a:p>
          <a:p>
            <a:r>
              <a:rPr lang="en-SG" dirty="0"/>
              <a:t>Files repository: AWS S3</a:t>
            </a:r>
          </a:p>
          <a:p>
            <a:r>
              <a:rPr lang="en-SG" dirty="0"/>
              <a:t>User authentication: AWS Cognito</a:t>
            </a:r>
          </a:p>
          <a:p>
            <a:r>
              <a:rPr lang="en-SG" dirty="0"/>
              <a:t>CDN: AWS CloudFront</a:t>
            </a:r>
          </a:p>
          <a:p>
            <a:r>
              <a:rPr lang="en-SG" dirty="0"/>
              <a:t>Web application hosting: AWS S3</a:t>
            </a:r>
          </a:p>
          <a:p>
            <a:r>
              <a:rPr lang="en-SG" dirty="0"/>
              <a:t>Logging: AWS CloudWatch</a:t>
            </a:r>
          </a:p>
          <a:p>
            <a:r>
              <a:rPr lang="en-SG" dirty="0"/>
              <a:t>Recommendation engine: AWS </a:t>
            </a:r>
            <a:r>
              <a:rPr lang="en-SG" dirty="0" err="1"/>
              <a:t>SageMaker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05152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err="1"/>
              <a:t>Rups</a:t>
            </a:r>
            <a:r>
              <a:rPr lang="en-SG" dirty="0"/>
              <a:t>: Sr. big data engineer / architect</a:t>
            </a:r>
          </a:p>
          <a:p>
            <a:r>
              <a:rPr lang="en-SG" dirty="0"/>
              <a:t>Fernando: AWS full-stack developer / architect</a:t>
            </a:r>
          </a:p>
          <a:p>
            <a:r>
              <a:rPr lang="en-SG" dirty="0"/>
              <a:t>Ian Goh: Python Django developer</a:t>
            </a:r>
          </a:p>
          <a:p>
            <a:r>
              <a:rPr lang="en-SG" dirty="0"/>
              <a:t>Ishan: React, Java, Python developer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SG" dirty="0"/>
              <a:t>We are experienced in full-task AWS services, comprises of compute engine (EC2, beanstalk, Lambda), storage (S2), database (RDS, Aurora), API gateway, Machine learning and big data (</a:t>
            </a:r>
            <a:r>
              <a:rPr lang="en-SG" dirty="0" err="1"/>
              <a:t>Sagemaker</a:t>
            </a:r>
            <a:r>
              <a:rPr lang="en-SG" dirty="0"/>
              <a:t>), 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972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Code repository: </a:t>
            </a:r>
            <a:r>
              <a:rPr lang="en-SG" dirty="0">
                <a:hlinkClick r:id="rId2"/>
              </a:rPr>
              <a:t>https://github.com/fernandokarnagi/smarttravel</a:t>
            </a:r>
            <a:r>
              <a:rPr lang="en-SG" dirty="0"/>
              <a:t> </a:t>
            </a:r>
          </a:p>
          <a:p>
            <a:r>
              <a:rPr lang="en-SG" dirty="0"/>
              <a:t>Demo: </a:t>
            </a:r>
            <a:r>
              <a:rPr lang="en-SG" dirty="0">
                <a:hlinkClick r:id="rId3"/>
              </a:rPr>
              <a:t>http://smarttravel-app.com.s3-website-ap-southeast-1.amazonaws.com/</a:t>
            </a:r>
            <a:r>
              <a:rPr lang="en-SG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48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website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9A0894-7601-3147-ACF2-B3DDD66EA0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5783" y="2160588"/>
            <a:ext cx="770047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80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Place Finder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B32548-E68C-2845-8CF9-D234AC584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783310"/>
            <a:ext cx="4308089" cy="18864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325011-4AAD-514E-B8CD-B671BEDAA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048" y="1696052"/>
            <a:ext cx="5084064" cy="2060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782A64-253C-104D-85A3-B276DECFC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5785" y="4011168"/>
            <a:ext cx="4384525" cy="265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2963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</TotalTime>
  <Words>378</Words>
  <Application>Microsoft Macintosh PowerPoint</Application>
  <PresentationFormat>Widescreen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Smart Travel App</vt:lpstr>
      <vt:lpstr>Business Objectives</vt:lpstr>
      <vt:lpstr>Features</vt:lpstr>
      <vt:lpstr>Differentiator</vt:lpstr>
      <vt:lpstr>Tech Stack</vt:lpstr>
      <vt:lpstr>Team Member</vt:lpstr>
      <vt:lpstr>Code Repository</vt:lpstr>
      <vt:lpstr>Public website</vt:lpstr>
      <vt:lpstr>Easy Place Finder</vt:lpstr>
      <vt:lpstr>Plan your route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Travel</dc:title>
  <dc:creator>Fernando Karnagi</dc:creator>
  <cp:lastModifiedBy>Fernando Karnagi</cp:lastModifiedBy>
  <cp:revision>15</cp:revision>
  <dcterms:created xsi:type="dcterms:W3CDTF">2019-03-21T04:39:59Z</dcterms:created>
  <dcterms:modified xsi:type="dcterms:W3CDTF">2019-03-21T04:47:39Z</dcterms:modified>
</cp:coreProperties>
</file>

<file path=docProps/thumbnail.jpeg>
</file>